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38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2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82ABD-D13D-443B-ADFA-9F3924534F57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90D21-15C6-487F-B6F9-5A4B39D46744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5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CC3E13C-1B4C-4F3B-95B9-3776306F7A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DE8EDF2B-DA81-41D4-8134-012A3ECD7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375BC68-B695-400E-87FC-284AC93B8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852B-C693-4739-9034-2940BA147B9D}" type="datetime1">
              <a:rPr lang="fr-FR" smtClean="0"/>
              <a:t>26/05/2026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4871137-84D9-4647-95AD-0B59B97CB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7D26B30-8147-44A5-8303-449ACD53E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99413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C8CB9DA-F684-4371-89EF-E9976744B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9B795F6-D1B7-430A-A328-102E2BCE7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D82470B-EF99-4C37-BB57-97029FB63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E376-CFFF-4992-81BC-38F3C4CE8869}" type="datetime1">
              <a:rPr lang="fr-FR" smtClean="0"/>
              <a:t>26/05/2026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5040E87-E0B2-4136-AA45-2A1BB4CB8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523AF52-4955-442F-9A0B-BE3800E0C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6539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93F658E-0EEE-4FF3-8283-976F813B8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F7D42FF-8253-478A-BE17-FB7D4239C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D267AD0-A381-4C81-8186-64548BC4C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CEEEB-D40E-4382-863A-6B3CC2BEFC0E}" type="datetime1">
              <a:rPr lang="fr-FR" smtClean="0"/>
              <a:t>26/05/2026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6A7A7C6-85F5-4BC8-B6B2-BE14944EC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FB598C0-B8FF-4795-A797-138BB8651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83126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57AED64-0AAF-46FF-8B67-31989FC87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93C133B-F5DA-4A8B-BFAD-3A757E8C06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16884E98-FE2E-4C7D-AF9C-33C711021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663972D-6C61-41F9-8D70-25DCE58CE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0FBC-A1E6-4A5E-A4DD-F43279211FA2}" type="datetime1">
              <a:rPr lang="fr-FR" smtClean="0"/>
              <a:t>26/05/2026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15C924D3-CA7E-4892-8199-E26240DC2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541C284-E3A4-4B3D-91E4-D7336BC72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77125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9A5AEEA-332F-41E0-A620-E310C9727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B0941B0-DC76-46EF-86ED-5253F8DA07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CD4F19D0-8843-470A-B85A-2427931C6F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B5CE11ED-FE3E-463F-8134-A4BE5A7B67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384F709F-6ABE-44AF-B192-900EDD923A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EF334D44-2049-4F42-840C-B98C7492E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AA93-A98D-4370-8CC2-3326BEAAA74D}" type="datetime1">
              <a:rPr lang="fr-FR" smtClean="0"/>
              <a:t>26/05/2026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13A83AFD-1657-41ED-B790-2668010B9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C3174535-C448-4538-ADF4-BE91553CC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99191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48A11B7-241D-4839-AA06-108F3B2F6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5488BE75-1283-4638-BC7D-53EFBE81B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B2475-E69B-4720-9052-170DB52BD921}" type="datetime1">
              <a:rPr lang="fr-FR" smtClean="0"/>
              <a:t>26/05/2026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75898EFC-A05F-4910-BB19-C09D56E34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E997902-DF6C-4E3E-9046-727A54E54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09405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56D2DFA7-1003-4EB0-9FE3-1AADC52E1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79EC4-896B-4DE9-B980-F150D8B78434}" type="datetime1">
              <a:rPr lang="fr-FR" smtClean="0"/>
              <a:t>26/05/2026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C72C4FD7-69EC-4D6C-B44B-478542925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9B1CD8D8-D460-4185-BAC7-23E5C3F01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0569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E5EE06B-D5D3-4818-984D-64B208045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95005AD-9AD7-42C5-823B-9A850E243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155D0F80-C8A2-4CF8-B73B-4D7DEC2413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85B2E5D0-38D7-4D62-B4E2-57A08219D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CD09-8FFE-4844-B715-1A297A6D39EC}" type="datetime1">
              <a:rPr lang="fr-FR" smtClean="0"/>
              <a:t>26/05/2026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25972FE9-E505-4DC0-AC45-2AAD8077E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AC4437B-8830-450A-98A3-B806BD52D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5234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FC09E8A-EBEC-4302-B80F-C86330ECB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B4C2F810-5CA1-4025-8F19-9D902C7703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E045800-EAEF-4FDE-A6CD-9DECB5CC66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3F85030-A438-4625-8F11-DE2EF0CC2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FEDB4-4B58-4C51-AD35-B798ACCD76FE}" type="datetime1">
              <a:rPr lang="fr-FR" smtClean="0"/>
              <a:t>26/05/2026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BEE5C7A-74E1-4D4E-9AA2-8A15AA773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CAAA0A1-2829-44F1-AF6E-7C5AF9AD1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6404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0EC10E-7893-4F21-911A-803C6E1C1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9DE42ECD-A9D0-4E11-98C7-9DD3B3AA6A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6869835-2E3B-4CB5-909A-5C1D0A964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3C64-AE27-421B-9031-79ABD0042C54}" type="datetime1">
              <a:rPr lang="fr-FR" smtClean="0"/>
              <a:t>26/05/2026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64B1D25-FC1D-492D-B872-950F58B67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D5DF77E-0000-4BE2-85B4-79E4B6A44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87828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1448FC4F-06E0-485F-9C34-2BFDBE0368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880542C7-ED23-434C-A93C-99CC60B4D6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F5B2FEC-EB0E-407B-A095-DA14CECD4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4505F-82F4-44CA-820F-CD32DBC9C694}" type="datetime1">
              <a:rPr lang="fr-FR" smtClean="0"/>
              <a:t>26/05/2026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655FD8B-BBE0-46A8-A7E9-48F84492F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1A8CE7E-7F98-45B8-8871-CFEBA1580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203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BCBF8D48-B6D8-48F5-9706-019371C33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AF2DF9F-92DA-4245-A100-EDC38C69D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94FF25A-DFBE-4D37-8A14-44BD795873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A1DBF-F9AA-4216-9C61-9149785F1FBB}" type="datetime1">
              <a:rPr lang="fr-FR" smtClean="0"/>
              <a:t>26/05/2026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B7653C6-AA7F-42E2-AA99-39A8B57BF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9AEF866-19A4-4085-8E50-78EB6EA437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21A84-6777-4848-9730-073BDC5A3A7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75645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tif"/><Relationship Id="rId5" Type="http://schemas.openxmlformats.org/officeDocument/2006/relationships/image" Target="../media/image4.tif"/><Relationship Id="rId4" Type="http://schemas.openxmlformats.org/officeDocument/2006/relationships/image" Target="../media/image3.t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e 2">
            <a:extLst>
              <a:ext uri="{FF2B5EF4-FFF2-40B4-BE49-F238E27FC236}">
                <a16:creationId xmlns:a16="http://schemas.microsoft.com/office/drawing/2014/main" id="{C122E3E1-B07E-4099-B96D-4DD3CF52DEB1}"/>
              </a:ext>
            </a:extLst>
          </p:cNvPr>
          <p:cNvGrpSpPr/>
          <p:nvPr/>
        </p:nvGrpSpPr>
        <p:grpSpPr>
          <a:xfrm>
            <a:off x="768578" y="5288278"/>
            <a:ext cx="10585222" cy="2665747"/>
            <a:chOff x="542429" y="1774905"/>
            <a:chExt cx="10585222" cy="2665747"/>
          </a:xfrm>
        </p:grpSpPr>
        <p:sp>
          <p:nvSpPr>
            <p:cNvPr id="4" name="Rectangle : coins arrondis 3">
              <a:extLst>
                <a:ext uri="{FF2B5EF4-FFF2-40B4-BE49-F238E27FC236}">
                  <a16:creationId xmlns:a16="http://schemas.microsoft.com/office/drawing/2014/main" id="{F40B7A60-22D8-4E84-B956-A4201503F161}"/>
                </a:ext>
              </a:extLst>
            </p:cNvPr>
            <p:cNvSpPr/>
            <p:nvPr/>
          </p:nvSpPr>
          <p:spPr>
            <a:xfrm>
              <a:off x="542429" y="2163208"/>
              <a:ext cx="1898862" cy="2277444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720000" rIns="90000" rtlCol="0" anchor="t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" name="Rectangle : coins arrondis 4">
              <a:extLst>
                <a:ext uri="{FF2B5EF4-FFF2-40B4-BE49-F238E27FC236}">
                  <a16:creationId xmlns:a16="http://schemas.microsoft.com/office/drawing/2014/main" id="{46FE7557-069B-4DEF-BEF7-B28EF3431FAA}"/>
                </a:ext>
              </a:extLst>
            </p:cNvPr>
            <p:cNvSpPr/>
            <p:nvPr/>
          </p:nvSpPr>
          <p:spPr>
            <a:xfrm>
              <a:off x="2718971" y="2163208"/>
              <a:ext cx="1898862" cy="2277444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720000" rIns="90000" rtlCol="0" anchor="t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 : coins arrondis 5">
              <a:extLst>
                <a:ext uri="{FF2B5EF4-FFF2-40B4-BE49-F238E27FC236}">
                  <a16:creationId xmlns:a16="http://schemas.microsoft.com/office/drawing/2014/main" id="{FEC87B54-DF0C-438B-BBFF-DF1D29E37A0A}"/>
                </a:ext>
              </a:extLst>
            </p:cNvPr>
            <p:cNvSpPr/>
            <p:nvPr/>
          </p:nvSpPr>
          <p:spPr>
            <a:xfrm>
              <a:off x="7062151" y="2163208"/>
              <a:ext cx="1898862" cy="2277444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720000" rIns="90000" rtlCol="0" anchor="t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 : coins arrondis 6">
              <a:extLst>
                <a:ext uri="{FF2B5EF4-FFF2-40B4-BE49-F238E27FC236}">
                  <a16:creationId xmlns:a16="http://schemas.microsoft.com/office/drawing/2014/main" id="{C1E0F689-77A3-403D-9ADD-B19A572FF961}"/>
                </a:ext>
              </a:extLst>
            </p:cNvPr>
            <p:cNvSpPr/>
            <p:nvPr/>
          </p:nvSpPr>
          <p:spPr>
            <a:xfrm>
              <a:off x="9228789" y="2163208"/>
              <a:ext cx="1898862" cy="2277444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720000" rIns="90000" rtlCol="0" anchor="t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 : coins arrondis 7">
              <a:extLst>
                <a:ext uri="{FF2B5EF4-FFF2-40B4-BE49-F238E27FC236}">
                  <a16:creationId xmlns:a16="http://schemas.microsoft.com/office/drawing/2014/main" id="{10C5C37C-FFEB-41D9-AD5A-3F78722A18A8}"/>
                </a:ext>
              </a:extLst>
            </p:cNvPr>
            <p:cNvSpPr/>
            <p:nvPr/>
          </p:nvSpPr>
          <p:spPr>
            <a:xfrm>
              <a:off x="4895513" y="1774905"/>
              <a:ext cx="1898862" cy="2277444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720000" rIns="90000" rtlCol="0" anchor="t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90BCA0B-9514-4700-B5D9-94195372E357}"/>
                </a:ext>
              </a:extLst>
            </p:cNvPr>
            <p:cNvSpPr/>
            <p:nvPr/>
          </p:nvSpPr>
          <p:spPr>
            <a:xfrm>
              <a:off x="7062152" y="2292264"/>
              <a:ext cx="1898862" cy="92370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fr-FR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Traitement des images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0C74CAE-BD83-472C-BCDE-4A97B8B579E1}"/>
                </a:ext>
              </a:extLst>
            </p:cNvPr>
            <p:cNvSpPr/>
            <p:nvPr/>
          </p:nvSpPr>
          <p:spPr>
            <a:xfrm>
              <a:off x="542429" y="2292261"/>
              <a:ext cx="1898862" cy="92370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fr-FR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Dispositifs d’imagerie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49497DD-A768-4367-A1EF-C6BFE0F1EF83}"/>
                </a:ext>
              </a:extLst>
            </p:cNvPr>
            <p:cNvSpPr/>
            <p:nvPr/>
          </p:nvSpPr>
          <p:spPr>
            <a:xfrm>
              <a:off x="2727030" y="2292263"/>
              <a:ext cx="1890803" cy="92370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fr-FR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Pilotage automatisé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6273168-097F-4878-9706-57F97F496762}"/>
                </a:ext>
              </a:extLst>
            </p:cNvPr>
            <p:cNvSpPr/>
            <p:nvPr/>
          </p:nvSpPr>
          <p:spPr>
            <a:xfrm>
              <a:off x="4923380" y="1903960"/>
              <a:ext cx="1870995" cy="92370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fr-FR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Acquisition des images</a:t>
              </a: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BCD21BC-083D-40BF-95BC-12447F51F321}"/>
                </a:ext>
              </a:extLst>
            </p:cNvPr>
            <p:cNvSpPr/>
            <p:nvPr/>
          </p:nvSpPr>
          <p:spPr>
            <a:xfrm>
              <a:off x="9228789" y="2292264"/>
              <a:ext cx="1898862" cy="92370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fr-FR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Données d’activités biologiques</a:t>
              </a:r>
            </a:p>
          </p:txBody>
        </p:sp>
      </p:grpSp>
      <p:pic>
        <p:nvPicPr>
          <p:cNvPr id="14" name="Image 13">
            <a:extLst>
              <a:ext uri="{FF2B5EF4-FFF2-40B4-BE49-F238E27FC236}">
                <a16:creationId xmlns:a16="http://schemas.microsoft.com/office/drawing/2014/main" id="{DD7E92AC-D5A2-465E-8C11-96CC060489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58" t="-254" r="16455" b="254"/>
          <a:stretch/>
        </p:blipFill>
        <p:spPr>
          <a:xfrm>
            <a:off x="5531387" y="1111894"/>
            <a:ext cx="5695975" cy="37818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096AB6D-E8AC-4A1C-BFF3-C9FDC1D47A7D}"/>
              </a:ext>
            </a:extLst>
          </p:cNvPr>
          <p:cNvSpPr/>
          <p:nvPr/>
        </p:nvSpPr>
        <p:spPr>
          <a:xfrm>
            <a:off x="5528960" y="174987"/>
            <a:ext cx="4142941" cy="9929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Suivi dynamique dans le temps de l’activité biologique</a:t>
            </a: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AC276036-C0AA-4A37-8103-73F87B511B79}"/>
              </a:ext>
            </a:extLst>
          </p:cNvPr>
          <p:cNvGrpSpPr/>
          <p:nvPr/>
        </p:nvGrpSpPr>
        <p:grpSpPr>
          <a:xfrm>
            <a:off x="962211" y="1111894"/>
            <a:ext cx="3804174" cy="3781840"/>
            <a:chOff x="7136036" y="1404433"/>
            <a:chExt cx="3804174" cy="3781840"/>
          </a:xfrm>
        </p:grpSpPr>
        <p:pic>
          <p:nvPicPr>
            <p:cNvPr id="17" name="Image 16">
              <a:extLst>
                <a:ext uri="{FF2B5EF4-FFF2-40B4-BE49-F238E27FC236}">
                  <a16:creationId xmlns:a16="http://schemas.microsoft.com/office/drawing/2014/main" id="{74D2C4D8-66AB-4296-A105-83AA9AFB703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36036" y="1404433"/>
              <a:ext cx="1800000" cy="1800001"/>
            </a:xfrm>
            <a:prstGeom prst="rect">
              <a:avLst/>
            </a:prstGeom>
            <a:ln w="381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8" name="Image 17" descr="Une image contenant invertébré, arthropode, Organisme, insecte&#10;&#10;Description générée automatiquement">
              <a:extLst>
                <a:ext uri="{FF2B5EF4-FFF2-40B4-BE49-F238E27FC236}">
                  <a16:creationId xmlns:a16="http://schemas.microsoft.com/office/drawing/2014/main" id="{F9FE1493-B38B-4D51-B1B1-1D2EC1FFC48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138463" y="3386273"/>
              <a:ext cx="1800000" cy="1800000"/>
            </a:xfrm>
            <a:prstGeom prst="rect">
              <a:avLst/>
            </a:prstGeom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9" name="Image 18" descr="Une image contenant invertébré, Organisme, limace de mer, sous-marin&#10;&#10;Description générée automatiquement">
              <a:extLst>
                <a:ext uri="{FF2B5EF4-FFF2-40B4-BE49-F238E27FC236}">
                  <a16:creationId xmlns:a16="http://schemas.microsoft.com/office/drawing/2014/main" id="{2070164A-5692-4806-93CD-4D833B52159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140210" y="3386273"/>
              <a:ext cx="1800000" cy="1800000"/>
            </a:xfrm>
            <a:prstGeom prst="rect">
              <a:avLst/>
            </a:prstGeom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0" name="Image 19" descr="Une image contenant insecte, invertébré, Organisme, sol&#10;&#10;Description générée automatiquement">
              <a:extLst>
                <a:ext uri="{FF2B5EF4-FFF2-40B4-BE49-F238E27FC236}">
                  <a16:creationId xmlns:a16="http://schemas.microsoft.com/office/drawing/2014/main" id="{8B8B9B40-AC9C-4436-B7F5-1F84EC13819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140210" y="1404434"/>
              <a:ext cx="1800000" cy="1800000"/>
            </a:xfrm>
            <a:prstGeom prst="rect">
              <a:avLst/>
            </a:prstGeom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A9FAA395-0934-4E75-82B9-5E6A18743B65}"/>
              </a:ext>
            </a:extLst>
          </p:cNvPr>
          <p:cNvSpPr/>
          <p:nvPr/>
        </p:nvSpPr>
        <p:spPr>
          <a:xfrm>
            <a:off x="1538083" y="174987"/>
            <a:ext cx="3228302" cy="9929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Observation fine échelle spatiale de l’activité </a:t>
            </a:r>
          </a:p>
        </p:txBody>
      </p:sp>
      <p:grpSp>
        <p:nvGrpSpPr>
          <p:cNvPr id="22" name="Groupe 21">
            <a:extLst>
              <a:ext uri="{FF2B5EF4-FFF2-40B4-BE49-F238E27FC236}">
                <a16:creationId xmlns:a16="http://schemas.microsoft.com/office/drawing/2014/main" id="{7A83D89D-FE7E-401D-A0D4-29E853A47FD9}"/>
              </a:ext>
            </a:extLst>
          </p:cNvPr>
          <p:cNvGrpSpPr/>
          <p:nvPr/>
        </p:nvGrpSpPr>
        <p:grpSpPr>
          <a:xfrm>
            <a:off x="10504447" y="407326"/>
            <a:ext cx="1063942" cy="1063942"/>
            <a:chOff x="2150713" y="1548948"/>
            <a:chExt cx="1063942" cy="1063942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23" name="Ellipse 22">
              <a:extLst>
                <a:ext uri="{FF2B5EF4-FFF2-40B4-BE49-F238E27FC236}">
                  <a16:creationId xmlns:a16="http://schemas.microsoft.com/office/drawing/2014/main" id="{A26C5BD3-F307-483B-A79B-F43EEFD7F0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150713" y="1548948"/>
              <a:ext cx="1063942" cy="1063942"/>
            </a:xfrm>
            <a:custGeom>
              <a:avLst/>
              <a:gdLst>
                <a:gd name="connsiteX0" fmla="*/ 0 w 1063942"/>
                <a:gd name="connsiteY0" fmla="*/ 531971 h 1063942"/>
                <a:gd name="connsiteX1" fmla="*/ 531971 w 1063942"/>
                <a:gd name="connsiteY1" fmla="*/ 0 h 1063942"/>
                <a:gd name="connsiteX2" fmla="*/ 1063942 w 1063942"/>
                <a:gd name="connsiteY2" fmla="*/ 531971 h 1063942"/>
                <a:gd name="connsiteX3" fmla="*/ 531971 w 1063942"/>
                <a:gd name="connsiteY3" fmla="*/ 1063942 h 1063942"/>
                <a:gd name="connsiteX4" fmla="*/ 0 w 1063942"/>
                <a:gd name="connsiteY4" fmla="*/ 531971 h 106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3942" h="1063942" fill="none" extrusionOk="0">
                  <a:moveTo>
                    <a:pt x="0" y="531971"/>
                  </a:moveTo>
                  <a:cubicBezTo>
                    <a:pt x="58253" y="206248"/>
                    <a:pt x="291087" y="-4460"/>
                    <a:pt x="531971" y="0"/>
                  </a:cubicBezTo>
                  <a:cubicBezTo>
                    <a:pt x="807483" y="11585"/>
                    <a:pt x="1079523" y="240494"/>
                    <a:pt x="1063942" y="531971"/>
                  </a:cubicBezTo>
                  <a:cubicBezTo>
                    <a:pt x="1109549" y="776028"/>
                    <a:pt x="778556" y="1048566"/>
                    <a:pt x="531971" y="1063942"/>
                  </a:cubicBezTo>
                  <a:cubicBezTo>
                    <a:pt x="229829" y="1069252"/>
                    <a:pt x="4593" y="834617"/>
                    <a:pt x="0" y="531971"/>
                  </a:cubicBezTo>
                  <a:close/>
                </a:path>
                <a:path w="1063942" h="1063942" stroke="0" extrusionOk="0">
                  <a:moveTo>
                    <a:pt x="0" y="531971"/>
                  </a:moveTo>
                  <a:cubicBezTo>
                    <a:pt x="22359" y="217822"/>
                    <a:pt x="256514" y="46540"/>
                    <a:pt x="531971" y="0"/>
                  </a:cubicBezTo>
                  <a:cubicBezTo>
                    <a:pt x="819532" y="-3450"/>
                    <a:pt x="1006652" y="257349"/>
                    <a:pt x="1063942" y="531971"/>
                  </a:cubicBezTo>
                  <a:cubicBezTo>
                    <a:pt x="1091130" y="835820"/>
                    <a:pt x="796946" y="1100462"/>
                    <a:pt x="531971" y="1063942"/>
                  </a:cubicBezTo>
                  <a:cubicBezTo>
                    <a:pt x="257015" y="1078780"/>
                    <a:pt x="-34418" y="845676"/>
                    <a:pt x="0" y="531971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 w="38100">
              <a:solidFill>
                <a:schemeClr val="accent4">
                  <a:lumMod val="60000"/>
                  <a:lumOff val="40000"/>
                </a:schemeClr>
              </a:solidFill>
              <a:extLst>
                <a:ext uri="{C807C97D-BFC1-408E-A445-0C87EB9F89A2}">
                  <ask:lineSketchStyleProps xmlns:ask="http://schemas.microsoft.com/office/drawing/2018/sketchyshapes" sd="1808761005">
                    <a:prstGeom prst="ellipse">
                      <a:avLst/>
                    </a:prstGeom>
                    <ask:type>
                      <ask:lineSketchFreehan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fr-F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4" name="Image 23">
              <a:extLst>
                <a:ext uri="{FF2B5EF4-FFF2-40B4-BE49-F238E27FC236}">
                  <a16:creationId xmlns:a16="http://schemas.microsoft.com/office/drawing/2014/main" id="{492E9489-3696-44DB-A353-71636ECE303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327659" y="1730883"/>
              <a:ext cx="720000" cy="72000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5" name="Groupe 24">
            <a:extLst>
              <a:ext uri="{FF2B5EF4-FFF2-40B4-BE49-F238E27FC236}">
                <a16:creationId xmlns:a16="http://schemas.microsoft.com/office/drawing/2014/main" id="{2386B57F-8EB9-486E-B16A-793C0403F352}"/>
              </a:ext>
            </a:extLst>
          </p:cNvPr>
          <p:cNvGrpSpPr/>
          <p:nvPr/>
        </p:nvGrpSpPr>
        <p:grpSpPr>
          <a:xfrm>
            <a:off x="623611" y="407326"/>
            <a:ext cx="1063942" cy="1063942"/>
            <a:chOff x="8931810" y="1271247"/>
            <a:chExt cx="1063942" cy="1063942"/>
          </a:xfrm>
        </p:grpSpPr>
        <p:sp>
          <p:nvSpPr>
            <p:cNvPr id="26" name="Ellipse 25">
              <a:extLst>
                <a:ext uri="{FF2B5EF4-FFF2-40B4-BE49-F238E27FC236}">
                  <a16:creationId xmlns:a16="http://schemas.microsoft.com/office/drawing/2014/main" id="{79AF6DD5-5B1E-477F-98DD-8BDDFF5FA4E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931810" y="1271247"/>
              <a:ext cx="1063942" cy="1063942"/>
            </a:xfrm>
            <a:custGeom>
              <a:avLst/>
              <a:gdLst>
                <a:gd name="connsiteX0" fmla="*/ 0 w 1063942"/>
                <a:gd name="connsiteY0" fmla="*/ 531971 h 1063942"/>
                <a:gd name="connsiteX1" fmla="*/ 531971 w 1063942"/>
                <a:gd name="connsiteY1" fmla="*/ 0 h 1063942"/>
                <a:gd name="connsiteX2" fmla="*/ 1063942 w 1063942"/>
                <a:gd name="connsiteY2" fmla="*/ 531971 h 1063942"/>
                <a:gd name="connsiteX3" fmla="*/ 531971 w 1063942"/>
                <a:gd name="connsiteY3" fmla="*/ 1063942 h 1063942"/>
                <a:gd name="connsiteX4" fmla="*/ 0 w 1063942"/>
                <a:gd name="connsiteY4" fmla="*/ 531971 h 106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3942" h="1063942" fill="none" extrusionOk="0">
                  <a:moveTo>
                    <a:pt x="0" y="531971"/>
                  </a:moveTo>
                  <a:cubicBezTo>
                    <a:pt x="58253" y="206248"/>
                    <a:pt x="291087" y="-4460"/>
                    <a:pt x="531971" y="0"/>
                  </a:cubicBezTo>
                  <a:cubicBezTo>
                    <a:pt x="807483" y="11585"/>
                    <a:pt x="1079523" y="240494"/>
                    <a:pt x="1063942" y="531971"/>
                  </a:cubicBezTo>
                  <a:cubicBezTo>
                    <a:pt x="1109549" y="776028"/>
                    <a:pt x="778556" y="1048566"/>
                    <a:pt x="531971" y="1063942"/>
                  </a:cubicBezTo>
                  <a:cubicBezTo>
                    <a:pt x="229829" y="1069252"/>
                    <a:pt x="4593" y="834617"/>
                    <a:pt x="0" y="531971"/>
                  </a:cubicBezTo>
                  <a:close/>
                </a:path>
                <a:path w="1063942" h="1063942" stroke="0" extrusionOk="0">
                  <a:moveTo>
                    <a:pt x="0" y="531971"/>
                  </a:moveTo>
                  <a:cubicBezTo>
                    <a:pt x="22359" y="217822"/>
                    <a:pt x="256514" y="46540"/>
                    <a:pt x="531971" y="0"/>
                  </a:cubicBezTo>
                  <a:cubicBezTo>
                    <a:pt x="819532" y="-3450"/>
                    <a:pt x="1006652" y="257349"/>
                    <a:pt x="1063942" y="531971"/>
                  </a:cubicBezTo>
                  <a:cubicBezTo>
                    <a:pt x="1091130" y="835820"/>
                    <a:pt x="796946" y="1100462"/>
                    <a:pt x="531971" y="1063942"/>
                  </a:cubicBezTo>
                  <a:cubicBezTo>
                    <a:pt x="257015" y="1078780"/>
                    <a:pt x="-34418" y="845676"/>
                    <a:pt x="0" y="531971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 w="38100">
              <a:solidFill>
                <a:schemeClr val="accent4">
                  <a:lumMod val="60000"/>
                  <a:lumOff val="40000"/>
                </a:schemeClr>
              </a:solidFill>
              <a:extLst>
                <a:ext uri="{C807C97D-BFC1-408E-A445-0C87EB9F89A2}">
                  <ask:lineSketchStyleProps xmlns:ask="http://schemas.microsoft.com/office/drawing/2018/sketchyshapes" sd="1808761005">
                    <a:prstGeom prst="ellipse">
                      <a:avLst/>
                    </a:prstGeom>
                    <ask:type>
                      <ask:lineSketchFreehan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fr-F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7" name="Image 26">
              <a:extLst>
                <a:ext uri="{FF2B5EF4-FFF2-40B4-BE49-F238E27FC236}">
                  <a16:creationId xmlns:a16="http://schemas.microsoft.com/office/drawing/2014/main" id="{4937C706-6C00-402C-9D8D-92999ECDEB3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9103781" y="1483356"/>
              <a:ext cx="720000" cy="720000"/>
            </a:xfrm>
            <a:prstGeom prst="rect">
              <a:avLst/>
            </a:prstGeom>
          </p:spPr>
        </p:pic>
      </p:grpSp>
      <p:sp>
        <p:nvSpPr>
          <p:cNvPr id="28" name="Espace réservé du numéro de diapositive 27">
            <a:extLst>
              <a:ext uri="{FF2B5EF4-FFF2-40B4-BE49-F238E27FC236}">
                <a16:creationId xmlns:a16="http://schemas.microsoft.com/office/drawing/2014/main" id="{930B079A-E719-4086-BA6F-9F76628E4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621A84-6777-4848-9730-073BDC5A3A73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0087041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Jaune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28</Words>
  <Application>Microsoft Office PowerPoint</Application>
  <PresentationFormat>Grand écran</PresentationFormat>
  <Paragraphs>8</Paragraphs>
  <Slides>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Thème Office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Emma BELAUD</dc:creator>
  <cp:lastModifiedBy>Sylvie Vanpeene</cp:lastModifiedBy>
  <cp:revision>3</cp:revision>
  <dcterms:created xsi:type="dcterms:W3CDTF">2026-05-18T13:31:05Z</dcterms:created>
  <dcterms:modified xsi:type="dcterms:W3CDTF">2026-05-26T14:48:00Z</dcterms:modified>
</cp:coreProperties>
</file>